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write GOOD notes in math.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0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/>
              <a:t>Come to class with a positive attitude; this will help you focus, concentrate and get the most out of the lecture. </a:t>
            </a:r>
            <a:endParaRPr lang="en-US" sz="4000" dirty="0"/>
          </a:p>
          <a:p>
            <a:pPr lvl="1"/>
            <a:r>
              <a:rPr lang="en-US" sz="2800" dirty="0" smtClean="0"/>
              <a:t>Stay </a:t>
            </a:r>
            <a:r>
              <a:rPr lang="en-US" sz="2800" dirty="0"/>
              <a:t>focused on the content of the lecture. </a:t>
            </a:r>
            <a:endParaRPr lang="en-US" sz="4000" dirty="0"/>
          </a:p>
          <a:p>
            <a:pPr lvl="1"/>
            <a:r>
              <a:rPr lang="en-US" sz="2800" dirty="0"/>
              <a:t>Do not be distracted by classmates or daydreams. </a:t>
            </a:r>
            <a:endParaRPr lang="en-US" sz="4000" dirty="0"/>
          </a:p>
          <a:p>
            <a:pPr lvl="1"/>
            <a:r>
              <a:rPr lang="en-US" sz="2800" dirty="0"/>
              <a:t>Relate important points to concepts you already know. </a:t>
            </a:r>
            <a:endParaRPr lang="en-US" sz="4000" dirty="0"/>
          </a:p>
          <a:p>
            <a:pPr lvl="1"/>
            <a:r>
              <a:rPr lang="en-US" sz="2800" dirty="0"/>
              <a:t>Ask the instructor for clarification, if you don't understand. </a:t>
            </a:r>
            <a:endParaRPr lang="en-US" sz="4000" dirty="0"/>
          </a:p>
          <a:p>
            <a:pPr lvl="1"/>
            <a:r>
              <a:rPr lang="en-US" sz="2800" dirty="0"/>
              <a:t>Listen for words the signal important information.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400" dirty="0"/>
              <a:t>Bring pencils and paper to class and take math notes in pencil, not pen. </a:t>
            </a:r>
            <a:endParaRPr lang="en-US" sz="3600" dirty="0"/>
          </a:p>
          <a:p>
            <a:pPr lvl="1"/>
            <a:r>
              <a:rPr lang="en-US" sz="2400" dirty="0"/>
              <a:t>Always use the same notebook to take </a:t>
            </a:r>
            <a:r>
              <a:rPr lang="en-US" sz="2400" dirty="0" smtClean="0"/>
              <a:t>notes </a:t>
            </a:r>
            <a:r>
              <a:rPr lang="en-US" sz="2400" dirty="0"/>
              <a:t>for your math class. </a:t>
            </a:r>
            <a:endParaRPr lang="en-US" sz="2400" dirty="0" smtClean="0"/>
          </a:p>
          <a:p>
            <a:pPr lvl="1"/>
            <a:r>
              <a:rPr lang="en-US" sz="2400" dirty="0" smtClean="0"/>
              <a:t>Date </a:t>
            </a:r>
            <a:r>
              <a:rPr lang="en-US" sz="2400" dirty="0"/>
              <a:t>each notebook entry. </a:t>
            </a:r>
            <a:endParaRPr lang="en-US" sz="3600" dirty="0"/>
          </a:p>
          <a:p>
            <a:pPr lvl="1"/>
            <a:r>
              <a:rPr lang="en-US" sz="2400" dirty="0"/>
              <a:t>Keep your math notes separate from notes from your other courses. </a:t>
            </a:r>
            <a:endParaRPr lang="en-US" sz="3600" dirty="0"/>
          </a:p>
          <a:p>
            <a:pPr lvl="1"/>
            <a:r>
              <a:rPr lang="en-US" sz="2400" dirty="0"/>
              <a:t>Copy down </a:t>
            </a:r>
            <a:r>
              <a:rPr lang="en-US" sz="2400" b="1" dirty="0"/>
              <a:t>everything</a:t>
            </a:r>
            <a:r>
              <a:rPr lang="en-US" sz="2400" dirty="0"/>
              <a:t> that the instructor writes on the board. If the instructor takes the time to write something, it is important. </a:t>
            </a:r>
            <a:endParaRPr lang="en-US" sz="3600" dirty="0"/>
          </a:p>
          <a:p>
            <a:pPr lvl="1"/>
            <a:r>
              <a:rPr lang="en-US" sz="2400" dirty="0"/>
              <a:t>Take notes, even though your understanding may not be complete.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0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400" dirty="0"/>
              <a:t>Review and reorganize your notes as soon as possible after class. </a:t>
            </a:r>
            <a:endParaRPr lang="en-US" sz="3600" dirty="0"/>
          </a:p>
          <a:p>
            <a:pPr lvl="1"/>
            <a:r>
              <a:rPr lang="en-US" sz="2400" dirty="0"/>
              <a:t>Write clearly and legibly. </a:t>
            </a:r>
            <a:endParaRPr lang="en-US" sz="3600" dirty="0"/>
          </a:p>
          <a:p>
            <a:pPr lvl="1"/>
            <a:r>
              <a:rPr lang="en-US" sz="2400" dirty="0"/>
              <a:t>Rewrite ideas in your own words. </a:t>
            </a:r>
            <a:endParaRPr lang="en-US" sz="3600" dirty="0"/>
          </a:p>
          <a:p>
            <a:pPr lvl="1"/>
            <a:r>
              <a:rPr lang="en-US" sz="2400" dirty="0"/>
              <a:t>Highlight important ideas, examples and issues with colored pens. </a:t>
            </a:r>
            <a:endParaRPr lang="en-US" sz="3600" dirty="0"/>
          </a:p>
          <a:p>
            <a:pPr lvl="1"/>
            <a:r>
              <a:rPr lang="en-US" sz="2400" dirty="0"/>
              <a:t>Review your class notes before the next class period. </a:t>
            </a:r>
            <a:endParaRPr lang="en-US" sz="3600" dirty="0"/>
          </a:p>
          <a:p>
            <a:pPr lvl="1"/>
            <a:r>
              <a:rPr lang="en-US" sz="2400" dirty="0"/>
              <a:t>Ask questions during </a:t>
            </a:r>
            <a:r>
              <a:rPr lang="en-US" sz="2400" dirty="0" smtClean="0"/>
              <a:t>tutoring </a:t>
            </a:r>
            <a:r>
              <a:rPr lang="en-US" sz="2400" dirty="0"/>
              <a:t>hours or the next class period if there are items that are unclear. </a:t>
            </a:r>
            <a:endParaRPr lang="en-US" sz="3600" dirty="0"/>
          </a:p>
          <a:p>
            <a:pPr lvl="1"/>
            <a:r>
              <a:rPr lang="en-US" sz="2400" dirty="0"/>
              <a:t>Review all your notes at least once per week to get a perspective on the course.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2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Think about what you have written and connect it with other math concepts. </a:t>
            </a:r>
            <a:endParaRPr lang="en-US" sz="4000" dirty="0"/>
          </a:p>
          <a:p>
            <a:pPr lvl="1"/>
            <a:r>
              <a:rPr lang="en-US" sz="2800" dirty="0"/>
              <a:t>Begin to remember definitions, procedures, concepts, theorems and formulas that are in your notes.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032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Note-taking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several ways to take notes that are effective in math class. </a:t>
            </a:r>
          </a:p>
          <a:p>
            <a:pPr lvl="1"/>
            <a:r>
              <a:rPr lang="en-US" sz="2400" dirty="0" smtClean="0"/>
              <a:t>Outline: probably the most used form, and maybe not the best.</a:t>
            </a:r>
          </a:p>
          <a:p>
            <a:pPr lvl="1"/>
            <a:r>
              <a:rPr lang="en-US" sz="2400" dirty="0" smtClean="0"/>
              <a:t>Two-Column.</a:t>
            </a:r>
          </a:p>
          <a:p>
            <a:pPr lvl="1"/>
            <a:r>
              <a:rPr lang="en-US" sz="2400" dirty="0" smtClean="0"/>
              <a:t>Cornell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616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7</TotalTime>
  <Words>315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Note Taking</vt:lpstr>
      <vt:lpstr>LISTEN</vt:lpstr>
      <vt:lpstr>WRITE</vt:lpstr>
      <vt:lpstr>REVIEW</vt:lpstr>
      <vt:lpstr>REFLECT</vt:lpstr>
      <vt:lpstr>Types of Note-taking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Taking</dc:title>
  <dc:creator>Erin Jordan</dc:creator>
  <cp:lastModifiedBy>Erin Jordan</cp:lastModifiedBy>
  <cp:revision>1</cp:revision>
  <dcterms:created xsi:type="dcterms:W3CDTF">2013-08-01T17:15:11Z</dcterms:created>
  <dcterms:modified xsi:type="dcterms:W3CDTF">2013-08-01T17:22:26Z</dcterms:modified>
</cp:coreProperties>
</file>