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2" r:id="rId6"/>
    <p:sldId id="264" r:id="rId7"/>
    <p:sldId id="263" r:id="rId8"/>
    <p:sldId id="265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467" autoAdjust="0"/>
  </p:normalViewPr>
  <p:slideViewPr>
    <p:cSldViewPr snapToGrid="0" snapToObjects="1">
      <p:cViewPr>
        <p:scale>
          <a:sx n="80" d="100"/>
          <a:sy n="80" d="100"/>
        </p:scale>
        <p:origin x="-108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1BD5A-2033-4393-B663-BDF11044CFD6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926571-3621-4ADF-8D92-35DD5F3CE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08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26571-3621-4ADF-8D92-35DD5F3CED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1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E74A61-8047-4C46-A1DB-F62C4D211141}" type="datetimeFigureOut">
              <a:rPr lang="en-US" smtClean="0"/>
              <a:t>8/11/2013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E8613EA-FA93-D245-9D16-AD5FEC6396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293418">
            <a:off x="1398321" y="3620532"/>
            <a:ext cx="6762749" cy="1470025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Lesson 1.2 Interpreting </a:t>
            </a:r>
            <a:r>
              <a:rPr lang="en-US" sz="8800" dirty="0" smtClean="0"/>
              <a:t>Variables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7692" y="5866934"/>
            <a:ext cx="6762749" cy="735747"/>
          </a:xfrm>
        </p:spPr>
        <p:txBody>
          <a:bodyPr/>
          <a:lstStyle/>
          <a:p>
            <a:pPr algn="ctr"/>
            <a:r>
              <a:rPr lang="en-US" dirty="0" smtClean="0"/>
              <a:t>EQ: How do I interpret the variable from a word problem? (Standard A.SSE.1)</a:t>
            </a:r>
          </a:p>
        </p:txBody>
      </p:sp>
    </p:spTree>
    <p:extLst>
      <p:ext uri="{BB962C8B-B14F-4D97-AF65-F5344CB8AC3E}">
        <p14:creationId xmlns:p14="http://schemas.microsoft.com/office/powerpoint/2010/main" val="157862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Example 7: </a:t>
            </a:r>
            <a:r>
              <a:rPr lang="en-US" sz="2600" dirty="0">
                <a:cs typeface="MS PGothic" charset="0"/>
              </a:rPr>
              <a:t>Gavin agrees to buy a 6-month package deal of monthly gym passes, and in turn receives a 15% discount.  Write an algebraic expression to represent the total cost of the monthly passes with the </a:t>
            </a:r>
            <a:r>
              <a:rPr lang="en-US" sz="2600" dirty="0" smtClean="0">
                <a:cs typeface="MS PGothic" charset="0"/>
              </a:rPr>
              <a:t>discount.</a:t>
            </a:r>
          </a:p>
          <a:p>
            <a:pPr marL="0" indent="0">
              <a:buNone/>
            </a:pPr>
            <a:endParaRPr lang="en-US" sz="2600" dirty="0">
              <a:cs typeface="MS PGothic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319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/>
          <a:lstStyle/>
          <a:p>
            <a:r>
              <a:rPr lang="en-US" sz="3200" dirty="0" smtClean="0"/>
              <a:t>Last class, we practiced writing expressions from word problems. 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Today we will work on interpreting the variable in context of the problem.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0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variable?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39875"/>
            <a:ext cx="7583487" cy="44978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 an expression or word problem, how can you determine what the variable represents? </a:t>
            </a:r>
          </a:p>
          <a:p>
            <a:r>
              <a:rPr lang="en-US" sz="2800" dirty="0" smtClean="0"/>
              <a:t>Questions to ask yourself:</a:t>
            </a:r>
          </a:p>
          <a:p>
            <a:pPr lvl="1"/>
            <a:r>
              <a:rPr lang="en-US" sz="2600" dirty="0" smtClean="0"/>
              <a:t>What is the problem asking me? </a:t>
            </a:r>
          </a:p>
          <a:p>
            <a:pPr lvl="1"/>
            <a:r>
              <a:rPr lang="en-US" sz="2600" dirty="0" smtClean="0"/>
              <a:t>What information do I know from this problem?</a:t>
            </a:r>
          </a:p>
          <a:p>
            <a:pPr lvl="1"/>
            <a:r>
              <a:rPr lang="en-US" sz="2600" dirty="0" smtClean="0"/>
              <a:t>What is the unknown variable? </a:t>
            </a:r>
            <a:endParaRPr lang="en-US" sz="2600" dirty="0"/>
          </a:p>
          <a:p>
            <a:pPr lvl="1"/>
            <a:r>
              <a:rPr lang="en-US" sz="2600" dirty="0" smtClean="0"/>
              <a:t>What am I trying to solve for?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518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Expressions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51444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u="sng" dirty="0" smtClean="0"/>
              <a:t>Directions:</a:t>
            </a:r>
            <a:r>
              <a:rPr lang="en-US" sz="2800" dirty="0" smtClean="0"/>
              <a:t>  </a:t>
            </a:r>
            <a:r>
              <a:rPr lang="en-US" sz="2800" dirty="0" smtClean="0"/>
              <a:t>Write </a:t>
            </a:r>
            <a:r>
              <a:rPr lang="en-US" sz="2800" dirty="0"/>
              <a:t>the expression that represents the statement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Example 1: Joan’s temperature increased by 3 degrees</a:t>
            </a:r>
          </a:p>
          <a:p>
            <a:pPr lvl="1"/>
            <a:r>
              <a:rPr lang="en-US" sz="2400" dirty="0" smtClean="0"/>
              <a:t>What </a:t>
            </a:r>
            <a:r>
              <a:rPr lang="en-US" sz="2400" dirty="0"/>
              <a:t>is the unknown variable? </a:t>
            </a:r>
          </a:p>
          <a:p>
            <a:pPr lvl="1"/>
            <a:r>
              <a:rPr lang="en-US" sz="2400" dirty="0"/>
              <a:t>Joan’s </a:t>
            </a:r>
            <a:r>
              <a:rPr lang="en-US" sz="2400" dirty="0" smtClean="0"/>
              <a:t>temperature</a:t>
            </a:r>
            <a:endParaRPr lang="en-US" sz="2400" dirty="0" smtClean="0"/>
          </a:p>
          <a:p>
            <a:r>
              <a:rPr lang="en-US" sz="2800" dirty="0" smtClean="0"/>
              <a:t>Answer: t + 3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Example 2: </a:t>
            </a:r>
            <a:r>
              <a:rPr lang="en-US" sz="2800" dirty="0" smtClean="0"/>
              <a:t>Six minutes less than twice Bob’s </a:t>
            </a:r>
            <a:r>
              <a:rPr lang="en-US" sz="2800" dirty="0"/>
              <a:t>time </a:t>
            </a:r>
          </a:p>
          <a:p>
            <a:pPr lvl="1"/>
            <a:r>
              <a:rPr lang="en-US" sz="2400" dirty="0"/>
              <a:t>What is the unknown variable? </a:t>
            </a:r>
          </a:p>
          <a:p>
            <a:pPr lvl="1"/>
            <a:r>
              <a:rPr lang="en-US" sz="2400" dirty="0" smtClean="0"/>
              <a:t>Bob’s time</a:t>
            </a:r>
            <a:endParaRPr lang="en-US" sz="2400" dirty="0"/>
          </a:p>
          <a:p>
            <a:r>
              <a:rPr lang="en-US" sz="2800" dirty="0"/>
              <a:t>Answer: </a:t>
            </a:r>
            <a:r>
              <a:rPr lang="en-US" sz="2800" dirty="0" smtClean="0"/>
              <a:t>2b – 6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9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425388"/>
            <a:ext cx="7583487" cy="46123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Directions:</a:t>
            </a:r>
            <a:r>
              <a:rPr lang="en-US" sz="2400" dirty="0"/>
              <a:t>  Write the expression that represents the statement</a:t>
            </a:r>
            <a:r>
              <a:rPr lang="en-US" sz="2400" dirty="0" smtClean="0"/>
              <a:t>.</a:t>
            </a:r>
            <a:endParaRPr lang="en-US" sz="2600" dirty="0" smtClean="0"/>
          </a:p>
          <a:p>
            <a:r>
              <a:rPr lang="en-US" sz="2600" dirty="0" smtClean="0"/>
              <a:t>Example </a:t>
            </a:r>
            <a:r>
              <a:rPr lang="en-US" sz="2600" dirty="0" smtClean="0"/>
              <a:t>3: </a:t>
            </a:r>
            <a:r>
              <a:rPr lang="en-US" sz="2600" dirty="0" smtClean="0"/>
              <a:t>Twice </a:t>
            </a:r>
            <a:r>
              <a:rPr lang="en-US" sz="2600" dirty="0" smtClean="0"/>
              <a:t>Betty’s age plus </a:t>
            </a:r>
            <a:r>
              <a:rPr lang="en-US" sz="2600" dirty="0" smtClean="0"/>
              <a:t>5 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Example 4: </a:t>
            </a:r>
            <a:r>
              <a:rPr lang="en-US" sz="2600" dirty="0" smtClean="0"/>
              <a:t>3 less than 12 times John’s age</a:t>
            </a:r>
          </a:p>
        </p:txBody>
      </p:sp>
    </p:spTree>
    <p:extLst>
      <p:ext uri="{BB962C8B-B14F-4D97-AF65-F5344CB8AC3E}">
        <p14:creationId xmlns:p14="http://schemas.microsoft.com/office/powerpoint/2010/main" val="345493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 from Word </a:t>
            </a:r>
            <a:r>
              <a:rPr lang="en-US" dirty="0" smtClean="0"/>
              <a:t>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891" y="1615044"/>
            <a:ext cx="7781059" cy="46958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Example </a:t>
            </a:r>
            <a:r>
              <a:rPr lang="en-US" sz="2800" dirty="0" smtClean="0"/>
              <a:t>5: </a:t>
            </a:r>
            <a:r>
              <a:rPr lang="en-US" sz="2800" dirty="0" smtClean="0"/>
              <a:t>Sara and her friends had dinner at a Spanish </a:t>
            </a:r>
            <a:r>
              <a:rPr lang="en-US" sz="2800" dirty="0" smtClean="0"/>
              <a:t>restaurant </a:t>
            </a:r>
            <a:r>
              <a:rPr lang="en-US" sz="2800" dirty="0" smtClean="0"/>
              <a:t>that charges $6 per tapas. </a:t>
            </a:r>
            <a:r>
              <a:rPr lang="en-US" sz="2800" dirty="0" smtClean="0"/>
              <a:t>All  </a:t>
            </a:r>
            <a:r>
              <a:rPr lang="en-US" sz="2800" dirty="0" smtClean="0"/>
              <a:t>of them shared several tapas. The total bill included taxes of $4.32. Write an algebraic expression that represents the total cost of the dinner. </a:t>
            </a:r>
            <a:endParaRPr lang="en-US" sz="2800" dirty="0" smtClean="0"/>
          </a:p>
          <a:p>
            <a:pPr lvl="1"/>
            <a:r>
              <a:rPr lang="en-US" sz="2400" dirty="0"/>
              <a:t>What do I know?</a:t>
            </a:r>
          </a:p>
          <a:p>
            <a:pPr lvl="1"/>
            <a:r>
              <a:rPr lang="en-US" sz="2400" dirty="0"/>
              <a:t>What is the unknown variable?</a:t>
            </a:r>
          </a:p>
          <a:p>
            <a:r>
              <a:rPr lang="en-US" sz="2800" dirty="0" smtClean="0"/>
              <a:t>Answer</a:t>
            </a:r>
            <a:r>
              <a:rPr lang="en-US" sz="2800" dirty="0" smtClean="0"/>
              <a:t>: 6p + 4.32</a:t>
            </a:r>
          </a:p>
          <a:p>
            <a:r>
              <a:rPr lang="en-US" sz="2400" dirty="0" smtClean="0"/>
              <a:t>What does the variable, p, represent?</a:t>
            </a:r>
          </a:p>
          <a:p>
            <a:pPr lvl="1"/>
            <a:r>
              <a:rPr lang="en-US" sz="2400" dirty="0" smtClean="0">
                <a:solidFill>
                  <a:srgbClr val="FFFF00"/>
                </a:solidFill>
              </a:rPr>
              <a:t>p represents the number of tapas ordered.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72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 from Word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</a:t>
            </a:r>
            <a:r>
              <a:rPr lang="en-US" sz="2400" dirty="0" smtClean="0"/>
              <a:t>6a: </a:t>
            </a:r>
            <a:r>
              <a:rPr lang="en-US" sz="2400" dirty="0" smtClean="0"/>
              <a:t>Andre purchased a can of tennis balls </a:t>
            </a:r>
            <a:r>
              <a:rPr lang="en-US" sz="2400" dirty="0" smtClean="0"/>
              <a:t>and </a:t>
            </a:r>
            <a:r>
              <a:rPr lang="en-US" sz="2400" dirty="0" smtClean="0"/>
              <a:t>received a 25% discount. </a:t>
            </a:r>
            <a:r>
              <a:rPr lang="en-US" sz="2400" dirty="0" smtClean="0"/>
              <a:t>Write </a:t>
            </a:r>
            <a:r>
              <a:rPr lang="en-US" sz="2400" dirty="0" smtClean="0"/>
              <a:t>an algebraic expression to represent the total cost of the tennis </a:t>
            </a:r>
            <a:r>
              <a:rPr lang="en-US" sz="2400" dirty="0" smtClean="0"/>
              <a:t>balls. </a:t>
            </a:r>
          </a:p>
          <a:p>
            <a:pPr lvl="1"/>
            <a:r>
              <a:rPr lang="en-US" dirty="0"/>
              <a:t>What do I know?</a:t>
            </a:r>
          </a:p>
          <a:p>
            <a:pPr lvl="1"/>
            <a:r>
              <a:rPr lang="en-US" dirty="0"/>
              <a:t>What is the unknown variable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sz="2400" dirty="0" smtClean="0"/>
              <a:t>Answer: </a:t>
            </a:r>
            <a:r>
              <a:rPr lang="en-US" sz="2400" dirty="0" smtClean="0"/>
              <a:t>t – .25t </a:t>
            </a:r>
            <a:endParaRPr lang="en-US" sz="2400" dirty="0" smtClean="0"/>
          </a:p>
          <a:p>
            <a:r>
              <a:rPr lang="en-US" sz="2400" dirty="0" smtClean="0"/>
              <a:t>What does the variable, t, represent</a:t>
            </a:r>
            <a:r>
              <a:rPr lang="en-US" sz="2400" dirty="0" smtClean="0"/>
              <a:t>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t </a:t>
            </a:r>
            <a:r>
              <a:rPr lang="en-US" dirty="0" smtClean="0">
                <a:solidFill>
                  <a:srgbClr val="FFFF00"/>
                </a:solidFill>
              </a:rPr>
              <a:t>represents the cost of </a:t>
            </a:r>
            <a:r>
              <a:rPr lang="en-US" dirty="0" smtClean="0">
                <a:solidFill>
                  <a:srgbClr val="FFFF00"/>
                </a:solidFill>
              </a:rPr>
              <a:t>the </a:t>
            </a:r>
            <a:r>
              <a:rPr lang="en-US" dirty="0" smtClean="0">
                <a:solidFill>
                  <a:srgbClr val="FFFF00"/>
                </a:solidFill>
              </a:rPr>
              <a:t>can of tennis </a:t>
            </a:r>
            <a:r>
              <a:rPr lang="en-US" dirty="0" smtClean="0">
                <a:solidFill>
                  <a:srgbClr val="FFFF00"/>
                </a:solidFill>
              </a:rPr>
              <a:t>balls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08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 from Word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</a:t>
            </a:r>
            <a:r>
              <a:rPr lang="en-US" sz="2400" dirty="0" smtClean="0"/>
              <a:t>6b: What if Andre </a:t>
            </a:r>
            <a:r>
              <a:rPr lang="en-US" sz="2400" dirty="0" smtClean="0"/>
              <a:t>purchased </a:t>
            </a:r>
            <a:r>
              <a:rPr lang="en-US" sz="2400" dirty="0" smtClean="0"/>
              <a:t>10 cans </a:t>
            </a:r>
            <a:r>
              <a:rPr lang="en-US" sz="2400" dirty="0" smtClean="0"/>
              <a:t>of tennis balls </a:t>
            </a:r>
            <a:r>
              <a:rPr lang="en-US" sz="2400" dirty="0" smtClean="0"/>
              <a:t>and still received the same </a:t>
            </a:r>
            <a:r>
              <a:rPr lang="en-US" sz="2400" dirty="0" smtClean="0"/>
              <a:t>25% </a:t>
            </a:r>
            <a:r>
              <a:rPr lang="en-US" sz="2400" dirty="0" smtClean="0"/>
              <a:t>discount. How would your expression from part a change?</a:t>
            </a:r>
          </a:p>
          <a:p>
            <a:r>
              <a:rPr lang="en-US" sz="2400" dirty="0" smtClean="0"/>
              <a:t>Answer from part a: t – .25t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8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 from Word Problems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Example </a:t>
            </a:r>
            <a:r>
              <a:rPr lang="en-US" sz="2400" dirty="0" smtClean="0"/>
              <a:t>6c: How would your expression from part b change if Andre had to pay a shipping cost of $5.99?</a:t>
            </a:r>
          </a:p>
          <a:p>
            <a:r>
              <a:rPr lang="en-US" sz="2400" dirty="0" smtClean="0"/>
              <a:t>Answer from part b: 10t – .25(10t)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31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376</TotalTime>
  <Words>475</Words>
  <Application>Microsoft Office PowerPoint</Application>
  <PresentationFormat>On-screen Show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Revolution</vt:lpstr>
      <vt:lpstr>Lesson 1.2 Interpreting Variables</vt:lpstr>
      <vt:lpstr>Review</vt:lpstr>
      <vt:lpstr>What is the variable?</vt:lpstr>
      <vt:lpstr>Creating Expressions Practice</vt:lpstr>
      <vt:lpstr>You Try! </vt:lpstr>
      <vt:lpstr>Expressions from Word Problems </vt:lpstr>
      <vt:lpstr>Expressions from Word Problems </vt:lpstr>
      <vt:lpstr>Expressions from Word Problems </vt:lpstr>
      <vt:lpstr>Expressions from Word Problems </vt:lpstr>
      <vt:lpstr>You Try!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Interpreting Variables</dc:title>
  <dc:creator>Denise Serratelli</dc:creator>
  <cp:lastModifiedBy>homeuser</cp:lastModifiedBy>
  <cp:revision>69</cp:revision>
  <dcterms:created xsi:type="dcterms:W3CDTF">2013-08-08T21:56:27Z</dcterms:created>
  <dcterms:modified xsi:type="dcterms:W3CDTF">2013-08-11T22:40:15Z</dcterms:modified>
</cp:coreProperties>
</file>