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4" r:id="rId6"/>
    <p:sldId id="261" r:id="rId7"/>
    <p:sldId id="266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EE65784-C94E-4E61-BDDB-3EA59195305A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5C6B8DB-3CEA-4086-8C3C-DD8214919DF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JcnXOhrmDB8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257800"/>
            <a:ext cx="5486400" cy="91694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EQ: How can I create and use equations to solve word problems? (Standard A.CED.1)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819400"/>
            <a:ext cx="3581400" cy="599440"/>
          </a:xfrm>
        </p:spPr>
        <p:txBody>
          <a:bodyPr>
            <a:noAutofit/>
          </a:bodyPr>
          <a:lstStyle/>
          <a:p>
            <a:r>
              <a:rPr lang="en-US" sz="2400" dirty="0" smtClean="0"/>
              <a:t>Lesson 1.3 </a:t>
            </a:r>
            <a:br>
              <a:rPr lang="en-US" sz="2400" dirty="0" smtClean="0"/>
            </a:br>
            <a:r>
              <a:rPr lang="en-US" sz="2400" dirty="0" smtClean="0"/>
              <a:t>Creating and Solving Equations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0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try!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2020824"/>
            <a:ext cx="8382000" cy="40751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James earns $15 per hour as a teller at a bank.  In one week, he pays 17% of his earnings in state and federal taxes.  His take-home pay for the week is $460.65.  How many hours did James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06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cs typeface="Calibri" pitchFamily="34" charset="0"/>
              </a:rPr>
              <a:t>Steps: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cs typeface="Calibri" pitchFamily="34" charset="0"/>
              </a:rPr>
              <a:t>Read the problem carefully.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cs typeface="Calibri" pitchFamily="34" charset="0"/>
              </a:rPr>
              <a:t>Make a table or chart of the known quantities.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cs typeface="Calibri" pitchFamily="34" charset="0"/>
              </a:rPr>
              <a:t>Identify the unknown variable.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cs typeface="Calibri" pitchFamily="34" charset="0"/>
              </a:rPr>
              <a:t>Create an equation from the known quantities and unknown variable.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cs typeface="Calibri" pitchFamily="34" charset="0"/>
              </a:rPr>
              <a:t>Solve the equation.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cs typeface="Calibri" pitchFamily="34" charset="0"/>
              </a:rPr>
              <a:t>Interpret the results in terms of the problem and convert units when appropriate.</a:t>
            </a:r>
            <a:endParaRPr lang="en-US" sz="2400" dirty="0"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How to create equations from word problems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24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79964" y="152400"/>
            <a:ext cx="4114800" cy="70104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Remember to Look for Keywords!</a:t>
            </a:r>
            <a:endParaRPr lang="en-US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4308764" cy="412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499" y="1008797"/>
            <a:ext cx="4114800" cy="412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"/>
          <p:cNvSpPr txBox="1"/>
          <p:nvPr/>
        </p:nvSpPr>
        <p:spPr>
          <a:xfrm>
            <a:off x="2919587" y="4800600"/>
            <a:ext cx="3279301" cy="19413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>
                <a:solidFill>
                  <a:srgbClr val="7030A0"/>
                </a:solidFill>
                <a:effectLst/>
                <a:latin typeface="Comic Sans MS"/>
                <a:ea typeface="Calibri"/>
                <a:cs typeface="Times New Roman"/>
              </a:rPr>
              <a:t>Key Words preceding</a:t>
            </a:r>
            <a:endParaRPr lang="en-US" sz="20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u="sng" dirty="0">
                <a:solidFill>
                  <a:srgbClr val="7030A0"/>
                </a:solidFill>
                <a:effectLst/>
                <a:latin typeface="Comic Sans MS"/>
                <a:ea typeface="Calibri"/>
                <a:cs typeface="Times New Roman"/>
              </a:rPr>
              <a:t>Equal Sign =</a:t>
            </a:r>
            <a:endParaRPr lang="en-US" sz="20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effectLst/>
                <a:latin typeface="Comic Sans MS"/>
                <a:ea typeface="Calibri"/>
                <a:cs typeface="Times New Roman"/>
              </a:rPr>
              <a:t>Is</a:t>
            </a:r>
            <a:endParaRPr lang="en-US" sz="20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effectLst/>
                <a:latin typeface="Comic Sans MS"/>
                <a:ea typeface="Calibri"/>
                <a:cs typeface="Times New Roman"/>
              </a:rPr>
              <a:t>Was</a:t>
            </a:r>
            <a:endParaRPr lang="en-US" sz="20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effectLst/>
                <a:latin typeface="Comic Sans MS"/>
                <a:ea typeface="Calibri"/>
                <a:cs typeface="Times New Roman"/>
              </a:rPr>
              <a:t>Total of</a:t>
            </a:r>
            <a:endParaRPr lang="en-US" sz="20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6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costs Raquel $5 in tolls to drive to work and back each day, plus she uses 3 gallons of gas.  It costs her a total of $15.50 to drive to work and back each day.  How much per gallon is Raquel paying for her gas?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89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2057400"/>
            <a:ext cx="8686800" cy="40751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Brianna has saved $600 to buy a new TV.  If the TV she wants costs $1,800 and she saves $20 a week, how many years will it take her to buy the TV?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222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>
                <a:latin typeface="Garamond" pitchFamily="18" charset="0"/>
                <a:cs typeface="Calibri" pitchFamily="34" charset="0"/>
              </a:rPr>
              <a:t>Malik spent $30 at the mall. He bought a shirt for $25.50 and 3 cookies.  Write an equation representing how much each cookie cost.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try!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7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hlinkClick r:id="rId2"/>
              </a:rPr>
              <a:t>The Evolution of the </a:t>
            </a:r>
            <a:br>
              <a:rPr lang="en-US" sz="2400" dirty="0" smtClean="0">
                <a:hlinkClick r:id="rId2"/>
              </a:rPr>
            </a:br>
            <a:r>
              <a:rPr lang="en-US" sz="2400" dirty="0" smtClean="0">
                <a:hlinkClick r:id="rId2"/>
              </a:rPr>
              <a:t>cell phone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84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cs typeface="Calibri" pitchFamily="34" charset="0"/>
              </a:rPr>
              <a:t>A smartphone is on sale for 25% off its list price. The sale price of the smartphone is $149.25. </a:t>
            </a:r>
            <a:r>
              <a:rPr lang="en-US" sz="3200" dirty="0" smtClean="0">
                <a:cs typeface="Calibri" pitchFamily="34" charset="0"/>
              </a:rPr>
              <a:t>Write an equation to represent </a:t>
            </a:r>
            <a:r>
              <a:rPr lang="en-US" sz="3200" dirty="0">
                <a:cs typeface="Calibri" pitchFamily="34" charset="0"/>
              </a:rPr>
              <a:t>the </a:t>
            </a:r>
            <a:r>
              <a:rPr lang="en-US" sz="3200" dirty="0" smtClean="0">
                <a:cs typeface="Calibri" pitchFamily="34" charset="0"/>
              </a:rPr>
              <a:t>original list </a:t>
            </a:r>
            <a:r>
              <a:rPr lang="en-US" sz="3200" dirty="0">
                <a:cs typeface="Calibri" pitchFamily="34" charset="0"/>
              </a:rPr>
              <a:t>price of the smartphone</a:t>
            </a:r>
            <a:r>
              <a:rPr lang="en-US" sz="3200" dirty="0" smtClean="0">
                <a:cs typeface="Calibri" pitchFamily="34" charset="0"/>
              </a:rPr>
              <a:t>?</a:t>
            </a:r>
            <a:endParaRPr lang="en-US" sz="3200" dirty="0"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Calibri" pitchFamily="34" charset="0"/>
              </a:rPr>
              <a:t>Helen purchased 3 copies of a book online at a 20% discount. She also paid $10 for shipping that was not discounted. How much was the original price of one copy of the book if her total ended up being $40?</a:t>
            </a:r>
            <a:endParaRPr lang="en-US" sz="3200" dirty="0"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Example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9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497</TotalTime>
  <Words>362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BlackTie</vt:lpstr>
      <vt:lpstr>Lesson 1.3  Creating and Solving Equations</vt:lpstr>
      <vt:lpstr>How to create equations from word problems</vt:lpstr>
      <vt:lpstr>Remember to Look for Keywords!</vt:lpstr>
      <vt:lpstr>Example 1</vt:lpstr>
      <vt:lpstr>Example 2</vt:lpstr>
      <vt:lpstr>You try!</vt:lpstr>
      <vt:lpstr>The Evolution of the  cell phone</vt:lpstr>
      <vt:lpstr>Example 3</vt:lpstr>
      <vt:lpstr>Example 4</vt:lpstr>
      <vt:lpstr>You try!</vt:lpstr>
    </vt:vector>
  </TitlesOfParts>
  <Company>DCBE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and Solving Equations</dc:title>
  <dc:creator>Olivia Seabolt</dc:creator>
  <cp:lastModifiedBy>homeuser</cp:lastModifiedBy>
  <cp:revision>21</cp:revision>
  <dcterms:created xsi:type="dcterms:W3CDTF">2013-08-07T23:42:59Z</dcterms:created>
  <dcterms:modified xsi:type="dcterms:W3CDTF">2013-08-12T02:17:22Z</dcterms:modified>
</cp:coreProperties>
</file>